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C36D-30CD-453B-A6DE-718416F46272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3487-20AB-4136-BBE4-4F1DC5DF6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C36D-30CD-453B-A6DE-718416F46272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3487-20AB-4136-BBE4-4F1DC5DF6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C36D-30CD-453B-A6DE-718416F46272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3487-20AB-4136-BBE4-4F1DC5DF6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C36D-30CD-453B-A6DE-718416F46272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3487-20AB-4136-BBE4-4F1DC5DF6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C36D-30CD-453B-A6DE-718416F46272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3487-20AB-4136-BBE4-4F1DC5DF6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C36D-30CD-453B-A6DE-718416F46272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3487-20AB-4136-BBE4-4F1DC5DF6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C36D-30CD-453B-A6DE-718416F46272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3487-20AB-4136-BBE4-4F1DC5DF6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C36D-30CD-453B-A6DE-718416F46272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3487-20AB-4136-BBE4-4F1DC5DF6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C36D-30CD-453B-A6DE-718416F46272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3487-20AB-4136-BBE4-4F1DC5DF6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C36D-30CD-453B-A6DE-718416F46272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3487-20AB-4136-BBE4-4F1DC5DF6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C36D-30CD-453B-A6DE-718416F46272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3487-20AB-4136-BBE4-4F1DC5DF6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FC36D-30CD-453B-A6DE-718416F46272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63487-20AB-4136-BBE4-4F1DC5DF6B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image" Target="../media/image61.wmf"/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12" Type="http://schemas.openxmlformats.org/officeDocument/2006/relationships/image" Target="../media/image60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jpeg"/><Relationship Id="rId11" Type="http://schemas.openxmlformats.org/officeDocument/2006/relationships/image" Target="../media/image59.wmf"/><Relationship Id="rId5" Type="http://schemas.openxmlformats.org/officeDocument/2006/relationships/image" Target="../media/image44.jpeg"/><Relationship Id="rId10" Type="http://schemas.openxmlformats.org/officeDocument/2006/relationships/image" Target="../media/image58.wmf"/><Relationship Id="rId4" Type="http://schemas.openxmlformats.org/officeDocument/2006/relationships/image" Target="../media/image43.jpeg"/><Relationship Id="rId9" Type="http://schemas.openxmlformats.org/officeDocument/2006/relationships/image" Target="../media/image5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image" Target="../media/image67.wmf"/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12" Type="http://schemas.openxmlformats.org/officeDocument/2006/relationships/image" Target="../media/image66.wmf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jpeg"/><Relationship Id="rId11" Type="http://schemas.openxmlformats.org/officeDocument/2006/relationships/image" Target="../media/image65.wmf"/><Relationship Id="rId5" Type="http://schemas.openxmlformats.org/officeDocument/2006/relationships/image" Target="../media/image44.jpeg"/><Relationship Id="rId10" Type="http://schemas.openxmlformats.org/officeDocument/2006/relationships/image" Target="../media/image64.png"/><Relationship Id="rId4" Type="http://schemas.openxmlformats.org/officeDocument/2006/relationships/image" Target="../media/image43.jpeg"/><Relationship Id="rId9" Type="http://schemas.openxmlformats.org/officeDocument/2006/relationships/image" Target="../media/image6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image" Target="../media/image73.wmf"/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12" Type="http://schemas.openxmlformats.org/officeDocument/2006/relationships/image" Target="../media/image72.pn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jpeg"/><Relationship Id="rId11" Type="http://schemas.openxmlformats.org/officeDocument/2006/relationships/image" Target="../media/image71.wmf"/><Relationship Id="rId5" Type="http://schemas.openxmlformats.org/officeDocument/2006/relationships/image" Target="../media/image44.jpeg"/><Relationship Id="rId10" Type="http://schemas.openxmlformats.org/officeDocument/2006/relationships/image" Target="../media/image70.wmf"/><Relationship Id="rId4" Type="http://schemas.openxmlformats.org/officeDocument/2006/relationships/image" Target="../media/image43.jpeg"/><Relationship Id="rId9" Type="http://schemas.openxmlformats.org/officeDocument/2006/relationships/image" Target="../media/image6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image" Target="../media/image79.wmf"/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12" Type="http://schemas.openxmlformats.org/officeDocument/2006/relationships/image" Target="../media/image78.pn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jpeg"/><Relationship Id="rId11" Type="http://schemas.openxmlformats.org/officeDocument/2006/relationships/image" Target="../media/image77.wmf"/><Relationship Id="rId5" Type="http://schemas.openxmlformats.org/officeDocument/2006/relationships/image" Target="../media/image44.jpeg"/><Relationship Id="rId10" Type="http://schemas.openxmlformats.org/officeDocument/2006/relationships/image" Target="../media/image76.png"/><Relationship Id="rId4" Type="http://schemas.openxmlformats.org/officeDocument/2006/relationships/image" Target="../media/image43.jpeg"/><Relationship Id="rId9" Type="http://schemas.openxmlformats.org/officeDocument/2006/relationships/image" Target="../media/image7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jpeg"/><Relationship Id="rId5" Type="http://schemas.openxmlformats.org/officeDocument/2006/relationships/image" Target="../media/image44.jpeg"/><Relationship Id="rId4" Type="http://schemas.openxmlformats.org/officeDocument/2006/relationships/image" Target="../media/image4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jpeg"/><Relationship Id="rId5" Type="http://schemas.openxmlformats.org/officeDocument/2006/relationships/image" Target="../media/image44.jpeg"/><Relationship Id="rId4" Type="http://schemas.openxmlformats.org/officeDocument/2006/relationships/image" Target="../media/image4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jpeg"/><Relationship Id="rId5" Type="http://schemas.openxmlformats.org/officeDocument/2006/relationships/image" Target="../media/image44.jpeg"/><Relationship Id="rId4" Type="http://schemas.openxmlformats.org/officeDocument/2006/relationships/image" Target="../media/image4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jpeg"/><Relationship Id="rId7" Type="http://schemas.openxmlformats.org/officeDocument/2006/relationships/image" Target="../media/image34.wmf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wmf"/><Relationship Id="rId4" Type="http://schemas.openxmlformats.org/officeDocument/2006/relationships/image" Target="../media/image3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2.wmf"/><Relationship Id="rId7" Type="http://schemas.openxmlformats.org/officeDocument/2006/relationships/image" Target="../media/image39.wmf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50.wmf"/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12" Type="http://schemas.openxmlformats.org/officeDocument/2006/relationships/image" Target="../media/image49.wmf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jpeg"/><Relationship Id="rId11" Type="http://schemas.openxmlformats.org/officeDocument/2006/relationships/image" Target="../media/image48.wmf"/><Relationship Id="rId5" Type="http://schemas.openxmlformats.org/officeDocument/2006/relationships/image" Target="../media/image44.jpeg"/><Relationship Id="rId10" Type="http://schemas.openxmlformats.org/officeDocument/2006/relationships/image" Target="../media/image47.png"/><Relationship Id="rId4" Type="http://schemas.openxmlformats.org/officeDocument/2006/relationships/image" Target="../media/image43.jpeg"/><Relationship Id="rId9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55.wmf"/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12" Type="http://schemas.openxmlformats.org/officeDocument/2006/relationships/image" Target="../media/image54.wmf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jpeg"/><Relationship Id="rId11" Type="http://schemas.openxmlformats.org/officeDocument/2006/relationships/image" Target="../media/image53.wmf"/><Relationship Id="rId5" Type="http://schemas.openxmlformats.org/officeDocument/2006/relationships/image" Target="../media/image44.jpeg"/><Relationship Id="rId10" Type="http://schemas.openxmlformats.org/officeDocument/2006/relationships/image" Target="../media/image52.wmf"/><Relationship Id="rId4" Type="http://schemas.openxmlformats.org/officeDocument/2006/relationships/image" Target="../media/image43.jpeg"/><Relationship Id="rId9" Type="http://schemas.openxmlformats.org/officeDocument/2006/relationships/image" Target="../media/image5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Users\kristie\AppData\Local\Microsoft\Windows\Temporary Internet Files\Content.IE5\P81GSO4U\MC9001044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Autofit/>
          </a:bodyPr>
          <a:lstStyle/>
          <a:p>
            <a:r>
              <a:rPr lang="en-US" sz="11500" b="1" dirty="0" smtClean="0">
                <a:solidFill>
                  <a:srgbClr val="FF33CC"/>
                </a:solidFill>
              </a:rPr>
              <a:t>VALENTINE</a:t>
            </a:r>
            <a:endParaRPr lang="en-US" sz="11500" b="1" dirty="0">
              <a:solidFill>
                <a:srgbClr val="FF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0668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33CC"/>
                </a:solidFill>
              </a:rPr>
              <a:t>INITIAL SOUNDS</a:t>
            </a:r>
            <a:endParaRPr lang="en-US" sz="6000" dirty="0">
              <a:solidFill>
                <a:srgbClr val="FF33CC"/>
              </a:solidFill>
            </a:endParaRPr>
          </a:p>
        </p:txBody>
      </p:sp>
      <p:pic>
        <p:nvPicPr>
          <p:cNvPr id="1029" name="Picture 5" descr="C:\Users\kristie\AppData\Local\Microsoft\Windows\Temporary Internet Files\Content.IE5\BID80FW8\MC90043624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2743200"/>
            <a:ext cx="1802130" cy="1676400"/>
          </a:xfrm>
          <a:prstGeom prst="rect">
            <a:avLst/>
          </a:prstGeom>
          <a:noFill/>
        </p:spPr>
      </p:pic>
      <p:pic>
        <p:nvPicPr>
          <p:cNvPr id="1031" name="Picture 7" descr="C:\Users\kristie\AppData\Local\Microsoft\Windows\Temporary Internet Files\Content.IE5\DAB4FKN2\MC900436244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5029200"/>
            <a:ext cx="1498327" cy="1393793"/>
          </a:xfrm>
          <a:prstGeom prst="rect">
            <a:avLst/>
          </a:prstGeom>
          <a:noFill/>
        </p:spPr>
      </p:pic>
      <p:pic>
        <p:nvPicPr>
          <p:cNvPr id="12" name="Picture 4" descr="C:\Users\kristie\AppData\Local\Microsoft\Windows\Temporary Internet Files\Content.IE5\8PQLSZDM\MC900436242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5181600"/>
            <a:ext cx="1474470" cy="13716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429000" y="5715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33CC"/>
                </a:solidFill>
              </a:rPr>
              <a:t>CREATED BY:  Kristie Turner</a:t>
            </a:r>
            <a:endParaRPr lang="en-US" dirty="0">
              <a:solidFill>
                <a:srgbClr val="FF33C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14" descr="BLUE 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990600"/>
            <a:ext cx="1828800" cy="1828800"/>
          </a:xfrm>
          <a:prstGeom prst="rect">
            <a:avLst/>
          </a:prstGeom>
        </p:spPr>
      </p:pic>
      <p:pic>
        <p:nvPicPr>
          <p:cNvPr id="16" name="Picture 15" descr="GREEN HEA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1066800"/>
            <a:ext cx="1828800" cy="1828800"/>
          </a:xfrm>
          <a:prstGeom prst="rect">
            <a:avLst/>
          </a:prstGeom>
        </p:spPr>
      </p:pic>
      <p:pic>
        <p:nvPicPr>
          <p:cNvPr id="17" name="Picture 16" descr="ORANGE HEA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3200" y="1143000"/>
            <a:ext cx="1828800" cy="1828800"/>
          </a:xfrm>
          <a:prstGeom prst="rect">
            <a:avLst/>
          </a:prstGeom>
        </p:spPr>
      </p:pic>
      <p:pic>
        <p:nvPicPr>
          <p:cNvPr id="18" name="Picture 17" descr="PINK HEARA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4191000"/>
            <a:ext cx="1828800" cy="1828800"/>
          </a:xfrm>
          <a:prstGeom prst="rect">
            <a:avLst/>
          </a:prstGeom>
        </p:spPr>
      </p:pic>
      <p:pic>
        <p:nvPicPr>
          <p:cNvPr id="19" name="Picture 18" descr="PURPLE HEAR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657600" y="4191000"/>
            <a:ext cx="1828800" cy="1828800"/>
          </a:xfrm>
          <a:prstGeom prst="rect">
            <a:avLst/>
          </a:prstGeom>
        </p:spPr>
      </p:pic>
      <p:pic>
        <p:nvPicPr>
          <p:cNvPr id="20" name="Picture 19" descr="WHITE HEAR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0" y="4267200"/>
            <a:ext cx="1828800" cy="1828800"/>
          </a:xfrm>
          <a:prstGeom prst="rect">
            <a:avLst/>
          </a:prstGeom>
        </p:spPr>
      </p:pic>
      <p:pic>
        <p:nvPicPr>
          <p:cNvPr id="5123" name="Picture 3" descr="C:\Users\kristie\AppData\Local\Microsoft\Windows\Temporary Internet Files\Content.IE5\P81GSO4U\MC900287189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19200" y="4572000"/>
            <a:ext cx="990600" cy="1017732"/>
          </a:xfrm>
          <a:prstGeom prst="rect">
            <a:avLst/>
          </a:prstGeom>
          <a:noFill/>
        </p:spPr>
      </p:pic>
      <p:pic>
        <p:nvPicPr>
          <p:cNvPr id="5124" name="Picture 4" descr="C:\Users\kristie\AppData\Local\Microsoft\Windows\Temporary Internet Files\Content.IE5\DAB4FKN2\MC900094785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86600" y="1447800"/>
            <a:ext cx="914400" cy="859760"/>
          </a:xfrm>
          <a:prstGeom prst="rect">
            <a:avLst/>
          </a:prstGeom>
          <a:noFill/>
        </p:spPr>
      </p:pic>
      <p:pic>
        <p:nvPicPr>
          <p:cNvPr id="5125" name="Picture 5" descr="C:\Users\kristie\AppData\Local\Microsoft\Windows\Temporary Internet Files\Content.IE5\8PQLSZDM\MC900133483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43000" y="1295400"/>
            <a:ext cx="887994" cy="926141"/>
          </a:xfrm>
          <a:prstGeom prst="rect">
            <a:avLst/>
          </a:prstGeom>
          <a:noFill/>
        </p:spPr>
      </p:pic>
      <p:pic>
        <p:nvPicPr>
          <p:cNvPr id="5126" name="Picture 6" descr="C:\Users\kristie\AppData\Local\Microsoft\Windows\Temporary Internet Files\Content.IE5\P81GSO4U\MC900264356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19600" y="1524000"/>
            <a:ext cx="405079" cy="918972"/>
          </a:xfrm>
          <a:prstGeom prst="rect">
            <a:avLst/>
          </a:prstGeom>
          <a:noFill/>
        </p:spPr>
      </p:pic>
      <p:pic>
        <p:nvPicPr>
          <p:cNvPr id="5127" name="Picture 7" descr="C:\Users\kristie\AppData\Local\Microsoft\Windows\Temporary Internet Files\Content.IE5\DAB4FKN2\MP900440290[1]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62800" y="4572000"/>
            <a:ext cx="838200" cy="1234948"/>
          </a:xfrm>
          <a:prstGeom prst="rect">
            <a:avLst/>
          </a:prstGeom>
          <a:noFill/>
        </p:spPr>
      </p:pic>
      <p:pic>
        <p:nvPicPr>
          <p:cNvPr id="5128" name="Picture 8" descr="C:\Users\kristie\AppData\Local\Microsoft\Windows\Temporary Internet Files\Content.IE5\DAB4FKN2\MC900322410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91000" y="4572000"/>
            <a:ext cx="833674" cy="9208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14" descr="BLUE 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990600"/>
            <a:ext cx="1828800" cy="1828800"/>
          </a:xfrm>
          <a:prstGeom prst="rect">
            <a:avLst/>
          </a:prstGeom>
        </p:spPr>
      </p:pic>
      <p:pic>
        <p:nvPicPr>
          <p:cNvPr id="16" name="Picture 15" descr="GREEN HEA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1066800"/>
            <a:ext cx="1828800" cy="1828800"/>
          </a:xfrm>
          <a:prstGeom prst="rect">
            <a:avLst/>
          </a:prstGeom>
        </p:spPr>
      </p:pic>
      <p:pic>
        <p:nvPicPr>
          <p:cNvPr id="17" name="Picture 16" descr="ORANGE HEA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3200" y="1143000"/>
            <a:ext cx="1828800" cy="1828800"/>
          </a:xfrm>
          <a:prstGeom prst="rect">
            <a:avLst/>
          </a:prstGeom>
        </p:spPr>
      </p:pic>
      <p:pic>
        <p:nvPicPr>
          <p:cNvPr id="18" name="Picture 17" descr="PINK HEARA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4191000"/>
            <a:ext cx="1828800" cy="1828800"/>
          </a:xfrm>
          <a:prstGeom prst="rect">
            <a:avLst/>
          </a:prstGeom>
        </p:spPr>
      </p:pic>
      <p:pic>
        <p:nvPicPr>
          <p:cNvPr id="19" name="Picture 18" descr="PURPLE HEAR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10000" y="4267200"/>
            <a:ext cx="1828800" cy="1828800"/>
          </a:xfrm>
          <a:prstGeom prst="rect">
            <a:avLst/>
          </a:prstGeom>
        </p:spPr>
      </p:pic>
      <p:pic>
        <p:nvPicPr>
          <p:cNvPr id="20" name="Picture 19" descr="WHITE HEAR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0" y="4267200"/>
            <a:ext cx="1828800" cy="1828800"/>
          </a:xfrm>
          <a:prstGeom prst="rect">
            <a:avLst/>
          </a:prstGeom>
        </p:spPr>
      </p:pic>
      <p:pic>
        <p:nvPicPr>
          <p:cNvPr id="6146" name="Picture 2" descr="C:\Users\kristie\AppData\Local\Microsoft\Windows\Temporary Internet Files\Content.IE5\8PQLSZDM\MC900048047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43000" y="1219200"/>
            <a:ext cx="890626" cy="1195121"/>
          </a:xfrm>
          <a:prstGeom prst="rect">
            <a:avLst/>
          </a:prstGeom>
          <a:noFill/>
        </p:spPr>
      </p:pic>
      <p:pic>
        <p:nvPicPr>
          <p:cNvPr id="6147" name="Picture 3" descr="C:\Users\kristie\AppData\Local\Microsoft\Windows\Temporary Internet Files\Content.IE5\DAB4FKN2\MC900438131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10400" y="1524000"/>
            <a:ext cx="954088" cy="890588"/>
          </a:xfrm>
          <a:prstGeom prst="rect">
            <a:avLst/>
          </a:prstGeom>
          <a:noFill/>
        </p:spPr>
      </p:pic>
      <p:pic>
        <p:nvPicPr>
          <p:cNvPr id="6149" name="Picture 5" descr="C:\Users\kristie\AppData\Local\Microsoft\Windows\Temporary Internet Files\Content.IE5\8PQLSZDM\MC900432654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91000" y="1371600"/>
            <a:ext cx="1066657" cy="1066657"/>
          </a:xfrm>
          <a:prstGeom prst="rect">
            <a:avLst/>
          </a:prstGeom>
          <a:noFill/>
        </p:spPr>
      </p:pic>
      <p:pic>
        <p:nvPicPr>
          <p:cNvPr id="6150" name="Picture 6" descr="C:\Users\kristie\AppData\Local\Microsoft\Windows\Temporary Internet Files\Content.IE5\P81GSO4U\MC900135087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066800" y="4648200"/>
            <a:ext cx="1161354" cy="905526"/>
          </a:xfrm>
          <a:prstGeom prst="rect">
            <a:avLst/>
          </a:prstGeom>
          <a:noFill/>
        </p:spPr>
      </p:pic>
      <p:pic>
        <p:nvPicPr>
          <p:cNvPr id="6151" name="Picture 7" descr="C:\Users\kristie\AppData\Local\Microsoft\Windows\Temporary Internet Files\Content.IE5\DAB4FKN2\MC900052604[1]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19600" y="4572000"/>
            <a:ext cx="813511" cy="1115624"/>
          </a:xfrm>
          <a:prstGeom prst="rect">
            <a:avLst/>
          </a:prstGeom>
          <a:noFill/>
        </p:spPr>
      </p:pic>
      <p:pic>
        <p:nvPicPr>
          <p:cNvPr id="6152" name="Picture 8" descr="C:\Users\kristie\AppData\Local\Microsoft\Windows\Temporary Internet Files\Content.IE5\8PQLSZDM\MC900435574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39000" y="4724400"/>
            <a:ext cx="571500" cy="86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14" descr="BLUE 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990600"/>
            <a:ext cx="1828800" cy="1828800"/>
          </a:xfrm>
          <a:prstGeom prst="rect">
            <a:avLst/>
          </a:prstGeom>
        </p:spPr>
      </p:pic>
      <p:pic>
        <p:nvPicPr>
          <p:cNvPr id="16" name="Picture 15" descr="GREEN HEA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1066800"/>
            <a:ext cx="1828800" cy="1828800"/>
          </a:xfrm>
          <a:prstGeom prst="rect">
            <a:avLst/>
          </a:prstGeom>
        </p:spPr>
      </p:pic>
      <p:pic>
        <p:nvPicPr>
          <p:cNvPr id="17" name="Picture 16" descr="ORANGE HEA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3200" y="1143000"/>
            <a:ext cx="1828800" cy="1828800"/>
          </a:xfrm>
          <a:prstGeom prst="rect">
            <a:avLst/>
          </a:prstGeom>
        </p:spPr>
      </p:pic>
      <p:pic>
        <p:nvPicPr>
          <p:cNvPr id="18" name="Picture 17" descr="PINK HEARA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4191000"/>
            <a:ext cx="1828800" cy="1828800"/>
          </a:xfrm>
          <a:prstGeom prst="rect">
            <a:avLst/>
          </a:prstGeom>
        </p:spPr>
      </p:pic>
      <p:pic>
        <p:nvPicPr>
          <p:cNvPr id="19" name="Picture 18" descr="PURPLE HEAR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10000" y="4267200"/>
            <a:ext cx="1828800" cy="1828800"/>
          </a:xfrm>
          <a:prstGeom prst="rect">
            <a:avLst/>
          </a:prstGeom>
        </p:spPr>
      </p:pic>
      <p:pic>
        <p:nvPicPr>
          <p:cNvPr id="20" name="Picture 19" descr="WHITE HEAR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0" y="4267200"/>
            <a:ext cx="1828800" cy="1828800"/>
          </a:xfrm>
          <a:prstGeom prst="rect">
            <a:avLst/>
          </a:prstGeom>
        </p:spPr>
      </p:pic>
      <p:pic>
        <p:nvPicPr>
          <p:cNvPr id="7170" name="Picture 2" descr="C:\Users\kristie\AppData\Local\Microsoft\Windows\Temporary Internet Files\Content.IE5\BID80FW8\MC900356157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43000" y="1447800"/>
            <a:ext cx="829818" cy="906627"/>
          </a:xfrm>
          <a:prstGeom prst="rect">
            <a:avLst/>
          </a:prstGeom>
          <a:noFill/>
        </p:spPr>
      </p:pic>
      <p:pic>
        <p:nvPicPr>
          <p:cNvPr id="7171" name="Picture 3" descr="C:\Users\kristie\AppData\Local\Microsoft\Windows\Temporary Internet Files\Content.IE5\P81GSO4U\MC900232258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67200" y="1524000"/>
            <a:ext cx="990600" cy="735136"/>
          </a:xfrm>
          <a:prstGeom prst="rect">
            <a:avLst/>
          </a:prstGeom>
          <a:noFill/>
        </p:spPr>
      </p:pic>
      <p:pic>
        <p:nvPicPr>
          <p:cNvPr id="7172" name="Picture 4" descr="C:\Users\kristie\AppData\Local\Microsoft\Windows\Temporary Internet Files\Content.IE5\P81GSO4U\MC900441398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95400" y="4724400"/>
            <a:ext cx="895350" cy="838200"/>
          </a:xfrm>
          <a:prstGeom prst="rect">
            <a:avLst/>
          </a:prstGeom>
          <a:noFill/>
        </p:spPr>
      </p:pic>
      <p:pic>
        <p:nvPicPr>
          <p:cNvPr id="7173" name="Picture 5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67200" y="4648200"/>
            <a:ext cx="1062228" cy="973620"/>
          </a:xfrm>
          <a:prstGeom prst="rect">
            <a:avLst/>
          </a:prstGeom>
          <a:noFill/>
        </p:spPr>
      </p:pic>
      <p:pic>
        <p:nvPicPr>
          <p:cNvPr id="7174" name="Picture 6" descr="C:\Users\kristie\AppData\Local\Microsoft\Windows\Temporary Internet Files\Content.IE5\BID80FW8\MC900433842[1]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58000" y="1524000"/>
            <a:ext cx="1142886" cy="1142886"/>
          </a:xfrm>
          <a:prstGeom prst="rect">
            <a:avLst/>
          </a:prstGeom>
          <a:noFill/>
        </p:spPr>
      </p:pic>
      <p:pic>
        <p:nvPicPr>
          <p:cNvPr id="7178" name="Picture 10" descr="C:\Users\kristie\AppData\Local\Microsoft\Windows\Temporary Internet Files\Content.IE5\P81GSO4U\MC900232146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10400" y="4495800"/>
            <a:ext cx="1163646" cy="12848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14" descr="BLUE 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990600"/>
            <a:ext cx="1828800" cy="1828800"/>
          </a:xfrm>
          <a:prstGeom prst="rect">
            <a:avLst/>
          </a:prstGeom>
        </p:spPr>
      </p:pic>
      <p:pic>
        <p:nvPicPr>
          <p:cNvPr id="16" name="Picture 15" descr="GREEN HEA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1066800"/>
            <a:ext cx="1828800" cy="1828800"/>
          </a:xfrm>
          <a:prstGeom prst="rect">
            <a:avLst/>
          </a:prstGeom>
        </p:spPr>
      </p:pic>
      <p:pic>
        <p:nvPicPr>
          <p:cNvPr id="17" name="Picture 16" descr="ORANGE HEA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3200" y="1143000"/>
            <a:ext cx="1828800" cy="1828800"/>
          </a:xfrm>
          <a:prstGeom prst="rect">
            <a:avLst/>
          </a:prstGeom>
        </p:spPr>
      </p:pic>
      <p:pic>
        <p:nvPicPr>
          <p:cNvPr id="18" name="Picture 17" descr="PINK HEARA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4191000"/>
            <a:ext cx="1828800" cy="1828800"/>
          </a:xfrm>
          <a:prstGeom prst="rect">
            <a:avLst/>
          </a:prstGeom>
        </p:spPr>
      </p:pic>
      <p:pic>
        <p:nvPicPr>
          <p:cNvPr id="19" name="Picture 18" descr="PURPLE HEAR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10000" y="4267200"/>
            <a:ext cx="1828800" cy="1828800"/>
          </a:xfrm>
          <a:prstGeom prst="rect">
            <a:avLst/>
          </a:prstGeom>
        </p:spPr>
      </p:pic>
      <p:pic>
        <p:nvPicPr>
          <p:cNvPr id="20" name="Picture 19" descr="WHITE HEAR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0" y="4267200"/>
            <a:ext cx="1828800" cy="1828800"/>
          </a:xfrm>
          <a:prstGeom prst="rect">
            <a:avLst/>
          </a:prstGeom>
        </p:spPr>
      </p:pic>
      <p:pic>
        <p:nvPicPr>
          <p:cNvPr id="8194" name="Picture 2" descr="C:\Users\kristie\AppData\Local\Microsoft\Windows\Temporary Internet Files\Content.IE5\P81GSO4U\MC900441417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14800" y="1600201"/>
            <a:ext cx="990600" cy="560652"/>
          </a:xfrm>
          <a:prstGeom prst="rect">
            <a:avLst/>
          </a:prstGeom>
          <a:noFill/>
        </p:spPr>
      </p:pic>
      <p:pic>
        <p:nvPicPr>
          <p:cNvPr id="8195" name="Picture 3" descr="C:\Users\kristie\AppData\Local\Microsoft\Windows\Temporary Internet Files\Content.IE5\BID80FW8\MC900335939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flipH="1">
            <a:off x="990600" y="1295400"/>
            <a:ext cx="1201075" cy="916663"/>
          </a:xfrm>
          <a:prstGeom prst="rect">
            <a:avLst/>
          </a:prstGeom>
          <a:noFill/>
        </p:spPr>
      </p:pic>
      <p:pic>
        <p:nvPicPr>
          <p:cNvPr id="8196" name="Picture 4" descr="C:\Users\kristie\AppData\Local\Microsoft\Windows\Temporary Internet Files\Content.IE5\8PQLSZDM\MC900433839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58000" y="1447800"/>
            <a:ext cx="1142886" cy="1142886"/>
          </a:xfrm>
          <a:prstGeom prst="rect">
            <a:avLst/>
          </a:prstGeom>
          <a:noFill/>
        </p:spPr>
      </p:pic>
      <p:pic>
        <p:nvPicPr>
          <p:cNvPr id="8197" name="Picture 5" descr="C:\Users\kristie\AppData\Local\Microsoft\Windows\Temporary Internet Files\Content.IE5\8PQLSZDM\MC900199058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066800" y="4724400"/>
            <a:ext cx="1178376" cy="680519"/>
          </a:xfrm>
          <a:prstGeom prst="rect">
            <a:avLst/>
          </a:prstGeom>
          <a:noFill/>
        </p:spPr>
      </p:pic>
      <p:pic>
        <p:nvPicPr>
          <p:cNvPr id="8198" name="Picture 6" descr="C:\Users\kristie\AppData\Local\Microsoft\Windows\Temporary Internet Files\Content.IE5\8PQLSZDM\MC900434820[1]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14800" y="4419600"/>
            <a:ext cx="1219086" cy="1219086"/>
          </a:xfrm>
          <a:prstGeom prst="rect">
            <a:avLst/>
          </a:prstGeom>
          <a:noFill/>
        </p:spPr>
      </p:pic>
      <p:pic>
        <p:nvPicPr>
          <p:cNvPr id="8200" name="Picture 8" descr="C:\Users\kristie\AppData\Local\Microsoft\Windows\Temporary Internet Files\Content.IE5\P81GSO4U\MC900101686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flipH="1">
            <a:off x="6858000" y="4648200"/>
            <a:ext cx="1258196" cy="974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14" descr="BLUE 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990600"/>
            <a:ext cx="1828800" cy="1828800"/>
          </a:xfrm>
          <a:prstGeom prst="rect">
            <a:avLst/>
          </a:prstGeom>
        </p:spPr>
      </p:pic>
      <p:pic>
        <p:nvPicPr>
          <p:cNvPr id="16" name="Picture 15" descr="GREEN HEA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1066800"/>
            <a:ext cx="1828800" cy="1828800"/>
          </a:xfrm>
          <a:prstGeom prst="rect">
            <a:avLst/>
          </a:prstGeom>
        </p:spPr>
      </p:pic>
      <p:pic>
        <p:nvPicPr>
          <p:cNvPr id="17" name="Picture 16" descr="ORANGE HEA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3200" y="1143000"/>
            <a:ext cx="1828800" cy="1828800"/>
          </a:xfrm>
          <a:prstGeom prst="rect">
            <a:avLst/>
          </a:prstGeom>
        </p:spPr>
      </p:pic>
      <p:pic>
        <p:nvPicPr>
          <p:cNvPr id="18" name="Picture 17" descr="PINK HEARA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4191000"/>
            <a:ext cx="1828800" cy="1828800"/>
          </a:xfrm>
          <a:prstGeom prst="rect">
            <a:avLst/>
          </a:prstGeom>
        </p:spPr>
      </p:pic>
      <p:pic>
        <p:nvPicPr>
          <p:cNvPr id="19" name="Picture 18" descr="PURPLE HEAR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10000" y="4267200"/>
            <a:ext cx="1828800" cy="1828800"/>
          </a:xfrm>
          <a:prstGeom prst="rect">
            <a:avLst/>
          </a:prstGeom>
        </p:spPr>
      </p:pic>
      <p:pic>
        <p:nvPicPr>
          <p:cNvPr id="20" name="Picture 19" descr="WHITE HEAR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0" y="4267200"/>
            <a:ext cx="1828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14" descr="BLUE 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990600"/>
            <a:ext cx="1828800" cy="1828800"/>
          </a:xfrm>
          <a:prstGeom prst="rect">
            <a:avLst/>
          </a:prstGeom>
        </p:spPr>
      </p:pic>
      <p:pic>
        <p:nvPicPr>
          <p:cNvPr id="16" name="Picture 15" descr="GREEN HEA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1066800"/>
            <a:ext cx="1828800" cy="1828800"/>
          </a:xfrm>
          <a:prstGeom prst="rect">
            <a:avLst/>
          </a:prstGeom>
        </p:spPr>
      </p:pic>
      <p:pic>
        <p:nvPicPr>
          <p:cNvPr id="17" name="Picture 16" descr="ORANGE HEA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3200" y="1143000"/>
            <a:ext cx="1828800" cy="1828800"/>
          </a:xfrm>
          <a:prstGeom prst="rect">
            <a:avLst/>
          </a:prstGeom>
        </p:spPr>
      </p:pic>
      <p:pic>
        <p:nvPicPr>
          <p:cNvPr id="18" name="Picture 17" descr="PINK HEARA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4191000"/>
            <a:ext cx="1828800" cy="1828800"/>
          </a:xfrm>
          <a:prstGeom prst="rect">
            <a:avLst/>
          </a:prstGeom>
        </p:spPr>
      </p:pic>
      <p:pic>
        <p:nvPicPr>
          <p:cNvPr id="19" name="Picture 18" descr="PURPLE HEAR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10000" y="4267200"/>
            <a:ext cx="1828800" cy="1828800"/>
          </a:xfrm>
          <a:prstGeom prst="rect">
            <a:avLst/>
          </a:prstGeom>
        </p:spPr>
      </p:pic>
      <p:pic>
        <p:nvPicPr>
          <p:cNvPr id="20" name="Picture 19" descr="WHITE HEAR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0" y="4267200"/>
            <a:ext cx="1828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14" descr="BLUE 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990600"/>
            <a:ext cx="1828800" cy="1828800"/>
          </a:xfrm>
          <a:prstGeom prst="rect">
            <a:avLst/>
          </a:prstGeom>
        </p:spPr>
      </p:pic>
      <p:pic>
        <p:nvPicPr>
          <p:cNvPr id="16" name="Picture 15" descr="GREEN HEA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1066800"/>
            <a:ext cx="1828800" cy="1828800"/>
          </a:xfrm>
          <a:prstGeom prst="rect">
            <a:avLst/>
          </a:prstGeom>
        </p:spPr>
      </p:pic>
      <p:pic>
        <p:nvPicPr>
          <p:cNvPr id="17" name="Picture 16" descr="ORANGE HEA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3200" y="1143000"/>
            <a:ext cx="1828800" cy="1828800"/>
          </a:xfrm>
          <a:prstGeom prst="rect">
            <a:avLst/>
          </a:prstGeom>
        </p:spPr>
      </p:pic>
      <p:pic>
        <p:nvPicPr>
          <p:cNvPr id="18" name="Picture 17" descr="PINK HEARA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4191000"/>
            <a:ext cx="1828800" cy="1828800"/>
          </a:xfrm>
          <a:prstGeom prst="rect">
            <a:avLst/>
          </a:prstGeom>
        </p:spPr>
      </p:pic>
      <p:pic>
        <p:nvPicPr>
          <p:cNvPr id="19" name="Picture 18" descr="PURPLE HEAR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10000" y="4267200"/>
            <a:ext cx="1828800" cy="1828800"/>
          </a:xfrm>
          <a:prstGeom prst="rect">
            <a:avLst/>
          </a:prstGeom>
        </p:spPr>
      </p:pic>
      <p:pic>
        <p:nvPicPr>
          <p:cNvPr id="20" name="Picture 19" descr="WHITE HEAR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0" y="4267200"/>
            <a:ext cx="1828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914400"/>
            <a:ext cx="1828800" cy="1828800"/>
          </a:xfrm>
          <a:prstGeom prst="rect">
            <a:avLst/>
          </a:prstGeom>
        </p:spPr>
      </p:pic>
      <p:pic>
        <p:nvPicPr>
          <p:cNvPr id="4" name="Picture 3" descr="heart 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7600" y="914400"/>
            <a:ext cx="1828800" cy="1828800"/>
          </a:xfrm>
          <a:prstGeom prst="rect">
            <a:avLst/>
          </a:prstGeom>
        </p:spPr>
      </p:pic>
      <p:pic>
        <p:nvPicPr>
          <p:cNvPr id="5" name="Picture 4" descr="heart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29400" y="914400"/>
            <a:ext cx="1828800" cy="1828800"/>
          </a:xfrm>
          <a:prstGeom prst="rect">
            <a:avLst/>
          </a:prstGeom>
        </p:spPr>
      </p:pic>
      <p:pic>
        <p:nvPicPr>
          <p:cNvPr id="6" name="Picture 5" descr="heart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8200" y="4114800"/>
            <a:ext cx="1828800" cy="1828800"/>
          </a:xfrm>
          <a:prstGeom prst="rect">
            <a:avLst/>
          </a:prstGeom>
        </p:spPr>
      </p:pic>
      <p:pic>
        <p:nvPicPr>
          <p:cNvPr id="7" name="Picture 6" descr="heart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33800" y="4191000"/>
            <a:ext cx="1828800" cy="1828800"/>
          </a:xfrm>
          <a:prstGeom prst="rect">
            <a:avLst/>
          </a:prstGeom>
        </p:spPr>
      </p:pic>
      <p:pic>
        <p:nvPicPr>
          <p:cNvPr id="8" name="Picture 7" descr="heartF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05600" y="4114800"/>
            <a:ext cx="1828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heart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8952" y="1143000"/>
            <a:ext cx="1828800" cy="1828800"/>
          </a:xfrm>
          <a:prstGeom prst="rect">
            <a:avLst/>
          </a:prstGeom>
        </p:spPr>
      </p:pic>
      <p:pic>
        <p:nvPicPr>
          <p:cNvPr id="10" name="Picture 9" descr="heart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1143000"/>
            <a:ext cx="1828800" cy="1828800"/>
          </a:xfrm>
          <a:prstGeom prst="rect">
            <a:avLst/>
          </a:prstGeom>
        </p:spPr>
      </p:pic>
      <p:pic>
        <p:nvPicPr>
          <p:cNvPr id="11" name="Picture 10" descr="heart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29400" y="1143000"/>
            <a:ext cx="1828800" cy="1828800"/>
          </a:xfrm>
          <a:prstGeom prst="rect">
            <a:avLst/>
          </a:prstGeom>
        </p:spPr>
      </p:pic>
      <p:pic>
        <p:nvPicPr>
          <p:cNvPr id="12" name="Picture 11" descr="heartJ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5800" y="4038600"/>
            <a:ext cx="1828800" cy="1828800"/>
          </a:xfrm>
          <a:prstGeom prst="rect">
            <a:avLst/>
          </a:prstGeom>
        </p:spPr>
      </p:pic>
      <p:pic>
        <p:nvPicPr>
          <p:cNvPr id="13" name="Picture 12" descr="heartK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33800" y="4114800"/>
            <a:ext cx="1828800" cy="1828800"/>
          </a:xfrm>
          <a:prstGeom prst="rect">
            <a:avLst/>
          </a:prstGeom>
        </p:spPr>
      </p:pic>
      <p:pic>
        <p:nvPicPr>
          <p:cNvPr id="14" name="Picture 13" descr="heartL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0" y="4038600"/>
            <a:ext cx="1828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14" descr="heart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914400"/>
            <a:ext cx="1828800" cy="1828800"/>
          </a:xfrm>
          <a:prstGeom prst="rect">
            <a:avLst/>
          </a:prstGeom>
        </p:spPr>
      </p:pic>
      <p:pic>
        <p:nvPicPr>
          <p:cNvPr id="16" name="Picture 15" descr="heart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0" y="990600"/>
            <a:ext cx="1828800" cy="1828800"/>
          </a:xfrm>
          <a:prstGeom prst="rect">
            <a:avLst/>
          </a:prstGeom>
        </p:spPr>
      </p:pic>
      <p:pic>
        <p:nvPicPr>
          <p:cNvPr id="17" name="Picture 16" descr="heart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29400" y="1066800"/>
            <a:ext cx="1828800" cy="1828800"/>
          </a:xfrm>
          <a:prstGeom prst="rect">
            <a:avLst/>
          </a:prstGeom>
        </p:spPr>
      </p:pic>
      <p:pic>
        <p:nvPicPr>
          <p:cNvPr id="18" name="Picture 17" descr="heartQ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33800" y="4191000"/>
            <a:ext cx="1828800" cy="1828800"/>
          </a:xfrm>
          <a:prstGeom prst="rect">
            <a:avLst/>
          </a:prstGeom>
        </p:spPr>
      </p:pic>
      <p:pic>
        <p:nvPicPr>
          <p:cNvPr id="19" name="Picture 18" descr="heart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53200" y="4191000"/>
            <a:ext cx="1828800" cy="1828800"/>
          </a:xfrm>
          <a:prstGeom prst="rect">
            <a:avLst/>
          </a:prstGeom>
        </p:spPr>
      </p:pic>
      <p:pic>
        <p:nvPicPr>
          <p:cNvPr id="20" name="Picture 19" descr="heartP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5800" y="4114800"/>
            <a:ext cx="1828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hear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8952" y="914400"/>
            <a:ext cx="1828800" cy="1828800"/>
          </a:xfrm>
          <a:prstGeom prst="rect">
            <a:avLst/>
          </a:prstGeom>
        </p:spPr>
      </p:pic>
      <p:pic>
        <p:nvPicPr>
          <p:cNvPr id="10" name="Picture 9" descr="heart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7600" y="990600"/>
            <a:ext cx="1828800" cy="1828800"/>
          </a:xfrm>
          <a:prstGeom prst="rect">
            <a:avLst/>
          </a:prstGeom>
        </p:spPr>
      </p:pic>
      <p:pic>
        <p:nvPicPr>
          <p:cNvPr id="11" name="Picture 10" descr="heart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3200" y="1066800"/>
            <a:ext cx="1828800" cy="1828800"/>
          </a:xfrm>
          <a:prstGeom prst="rect">
            <a:avLst/>
          </a:prstGeom>
        </p:spPr>
      </p:pic>
      <p:pic>
        <p:nvPicPr>
          <p:cNvPr id="12" name="Picture 11" descr="heartV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4038600"/>
            <a:ext cx="1828800" cy="1828800"/>
          </a:xfrm>
          <a:prstGeom prst="rect">
            <a:avLst/>
          </a:prstGeom>
        </p:spPr>
      </p:pic>
      <p:pic>
        <p:nvPicPr>
          <p:cNvPr id="13" name="Picture 12" descr="heartW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657600" y="4191000"/>
            <a:ext cx="1828800" cy="1828800"/>
          </a:xfrm>
          <a:prstGeom prst="rect">
            <a:avLst/>
          </a:prstGeom>
        </p:spPr>
      </p:pic>
      <p:pic>
        <p:nvPicPr>
          <p:cNvPr id="14" name="Picture 13" descr="heartX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0" y="4114800"/>
            <a:ext cx="1828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14" descr="hear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914400"/>
            <a:ext cx="1828800" cy="1828800"/>
          </a:xfrm>
          <a:prstGeom prst="rect">
            <a:avLst/>
          </a:prstGeom>
        </p:spPr>
      </p:pic>
      <p:pic>
        <p:nvPicPr>
          <p:cNvPr id="16" name="Picture 15" descr="heart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0" y="914400"/>
            <a:ext cx="1828800" cy="1828800"/>
          </a:xfrm>
          <a:prstGeom prst="rect">
            <a:avLst/>
          </a:prstGeom>
        </p:spPr>
      </p:pic>
      <p:pic>
        <p:nvPicPr>
          <p:cNvPr id="9" name="Picture 8" descr="hea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77000" y="1066800"/>
            <a:ext cx="1828800" cy="1828800"/>
          </a:xfrm>
          <a:prstGeom prst="rect">
            <a:avLst/>
          </a:prstGeom>
        </p:spPr>
      </p:pic>
      <p:pic>
        <p:nvPicPr>
          <p:cNvPr id="10" name="Picture 9" descr="hea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" y="4191000"/>
            <a:ext cx="1828800" cy="1828800"/>
          </a:xfrm>
          <a:prstGeom prst="rect">
            <a:avLst/>
          </a:prstGeom>
        </p:spPr>
      </p:pic>
      <p:pic>
        <p:nvPicPr>
          <p:cNvPr id="11" name="Picture 10" descr="hea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81400" y="4267200"/>
            <a:ext cx="1828800" cy="1828800"/>
          </a:xfrm>
          <a:prstGeom prst="rect">
            <a:avLst/>
          </a:prstGeom>
        </p:spPr>
      </p:pic>
      <p:pic>
        <p:nvPicPr>
          <p:cNvPr id="12" name="Picture 11" descr="hea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29400" y="4267200"/>
            <a:ext cx="1828800" cy="1828800"/>
          </a:xfrm>
          <a:prstGeom prst="rect">
            <a:avLst/>
          </a:prstGeom>
        </p:spPr>
      </p:pic>
      <p:pic>
        <p:nvPicPr>
          <p:cNvPr id="1027" name="Picture 3" descr="C:\Users\kristie\AppData\Local\Microsoft\Windows\Temporary Internet Files\Content.IE5\P81GSO4U\MC90043614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1752600"/>
            <a:ext cx="1289050" cy="449088"/>
          </a:xfrm>
          <a:prstGeom prst="rect">
            <a:avLst/>
          </a:prstGeom>
          <a:noFill/>
        </p:spPr>
      </p:pic>
      <p:pic>
        <p:nvPicPr>
          <p:cNvPr id="1031" name="Picture 7" descr="C:\Users\kristie\AppData\Local\Microsoft\Windows\Temporary Internet Files\Content.IE5\P81GSO4U\MC900441736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34200" y="4495800"/>
            <a:ext cx="1143000" cy="1143000"/>
          </a:xfrm>
          <a:prstGeom prst="rect">
            <a:avLst/>
          </a:prstGeom>
          <a:noFill/>
        </p:spPr>
      </p:pic>
      <p:pic>
        <p:nvPicPr>
          <p:cNvPr id="1032" name="Picture 8" descr="C:\Users\kristie\AppData\Local\Microsoft\Windows\Temporary Internet Files\Content.IE5\P81GSO4U\MC900435448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90600" y="4572000"/>
            <a:ext cx="1208612" cy="949325"/>
          </a:xfrm>
          <a:prstGeom prst="rect">
            <a:avLst/>
          </a:prstGeom>
          <a:noFill/>
        </p:spPr>
      </p:pic>
      <p:pic>
        <p:nvPicPr>
          <p:cNvPr id="1033" name="Picture 9" descr="C:\Users\kristie\AppData\Local\Microsoft\Windows\Temporary Internet Files\Content.IE5\P81GSO4U\MC900198959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38600" y="4800600"/>
            <a:ext cx="998524" cy="6820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7000" y="1066800"/>
            <a:ext cx="1828800" cy="1828800"/>
          </a:xfrm>
          <a:prstGeom prst="rect">
            <a:avLst/>
          </a:prstGeom>
        </p:spPr>
      </p:pic>
      <p:pic>
        <p:nvPicPr>
          <p:cNvPr id="10" name="Picture 9" descr="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4191000"/>
            <a:ext cx="1828800" cy="1828800"/>
          </a:xfrm>
          <a:prstGeom prst="rect">
            <a:avLst/>
          </a:prstGeom>
        </p:spPr>
      </p:pic>
      <p:pic>
        <p:nvPicPr>
          <p:cNvPr id="11" name="Picture 10" descr="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4267200"/>
            <a:ext cx="1828800" cy="1828800"/>
          </a:xfrm>
          <a:prstGeom prst="rect">
            <a:avLst/>
          </a:prstGeom>
        </p:spPr>
      </p:pic>
      <p:pic>
        <p:nvPicPr>
          <p:cNvPr id="12" name="Picture 11" descr="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0" y="4267200"/>
            <a:ext cx="1828800" cy="1828800"/>
          </a:xfrm>
          <a:prstGeom prst="rect">
            <a:avLst/>
          </a:prstGeom>
        </p:spPr>
      </p:pic>
      <p:pic>
        <p:nvPicPr>
          <p:cNvPr id="1027" name="Picture 3" descr="C:\Users\kristie\AppData\Local\Microsoft\Windows\Temporary Internet Files\Content.IE5\P81GSO4U\MC90043614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1752600"/>
            <a:ext cx="1289050" cy="449088"/>
          </a:xfrm>
          <a:prstGeom prst="rect">
            <a:avLst/>
          </a:prstGeom>
          <a:noFill/>
        </p:spPr>
      </p:pic>
      <p:pic>
        <p:nvPicPr>
          <p:cNvPr id="1028" name="Picture 4" descr="C:\Users\kristie\AppData\Local\Microsoft\Windows\Temporary Internet Files\Content.IE5\BID80FW8\MC90043487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4648200"/>
            <a:ext cx="857250" cy="857250"/>
          </a:xfrm>
          <a:prstGeom prst="rect">
            <a:avLst/>
          </a:prstGeom>
          <a:noFill/>
        </p:spPr>
      </p:pic>
      <p:pic>
        <p:nvPicPr>
          <p:cNvPr id="1030" name="Picture 6" descr="C:\Users\kristie\AppData\Local\Microsoft\Windows\Temporary Internet Files\Content.IE5\BID80FW8\MC900436255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8600" y="4648200"/>
            <a:ext cx="1066686" cy="1066686"/>
          </a:xfrm>
          <a:prstGeom prst="rect">
            <a:avLst/>
          </a:prstGeom>
          <a:noFill/>
        </p:spPr>
      </p:pic>
      <p:pic>
        <p:nvPicPr>
          <p:cNvPr id="13" name="Picture 12" descr="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066800"/>
            <a:ext cx="1828800" cy="1828800"/>
          </a:xfrm>
          <a:prstGeom prst="rect">
            <a:avLst/>
          </a:prstGeom>
        </p:spPr>
      </p:pic>
      <p:pic>
        <p:nvPicPr>
          <p:cNvPr id="14" name="Picture 13" descr="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3800" y="1143000"/>
            <a:ext cx="1828800" cy="1828800"/>
          </a:xfrm>
          <a:prstGeom prst="rect">
            <a:avLst/>
          </a:prstGeom>
        </p:spPr>
      </p:pic>
      <p:pic>
        <p:nvPicPr>
          <p:cNvPr id="2052" name="Picture 4" descr="C:\Users\kristie\AppData\Local\Microsoft\Windows\Temporary Internet Files\Content.IE5\8PQLSZDM\MC900436376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43000" y="1524000"/>
            <a:ext cx="933450" cy="933450"/>
          </a:xfrm>
          <a:prstGeom prst="rect">
            <a:avLst/>
          </a:prstGeom>
          <a:noFill/>
        </p:spPr>
      </p:pic>
      <p:pic>
        <p:nvPicPr>
          <p:cNvPr id="2055" name="Picture 7" descr="C:\Users\kristie\AppData\Local\Microsoft\Windows\Temporary Internet Files\Content.IE5\BID80FW8\MC900112632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14800" y="1752600"/>
            <a:ext cx="990792" cy="661083"/>
          </a:xfrm>
          <a:prstGeom prst="rect">
            <a:avLst/>
          </a:prstGeom>
          <a:noFill/>
        </p:spPr>
      </p:pic>
      <p:pic>
        <p:nvPicPr>
          <p:cNvPr id="2056" name="Picture 8" descr="C:\Users\kristie\AppData\Local\Microsoft\Windows\Temporary Internet Files\Content.IE5\BID80FW8\MC900432589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10400" y="4495800"/>
            <a:ext cx="1066686" cy="10666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14" descr="BLUE 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990600"/>
            <a:ext cx="1828800" cy="1828800"/>
          </a:xfrm>
          <a:prstGeom prst="rect">
            <a:avLst/>
          </a:prstGeom>
        </p:spPr>
      </p:pic>
      <p:pic>
        <p:nvPicPr>
          <p:cNvPr id="16" name="Picture 15" descr="GREEN HEA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1066800"/>
            <a:ext cx="1828800" cy="1828800"/>
          </a:xfrm>
          <a:prstGeom prst="rect">
            <a:avLst/>
          </a:prstGeom>
        </p:spPr>
      </p:pic>
      <p:pic>
        <p:nvPicPr>
          <p:cNvPr id="17" name="Picture 16" descr="ORANGE HEA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3200" y="1143000"/>
            <a:ext cx="1828800" cy="1828800"/>
          </a:xfrm>
          <a:prstGeom prst="rect">
            <a:avLst/>
          </a:prstGeom>
        </p:spPr>
      </p:pic>
      <p:pic>
        <p:nvPicPr>
          <p:cNvPr id="18" name="Picture 17" descr="PINK HEARA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4191000"/>
            <a:ext cx="1828800" cy="1828800"/>
          </a:xfrm>
          <a:prstGeom prst="rect">
            <a:avLst/>
          </a:prstGeom>
        </p:spPr>
      </p:pic>
      <p:pic>
        <p:nvPicPr>
          <p:cNvPr id="19" name="Picture 18" descr="PURPLE HEAR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10000" y="4267200"/>
            <a:ext cx="1828800" cy="1828800"/>
          </a:xfrm>
          <a:prstGeom prst="rect">
            <a:avLst/>
          </a:prstGeom>
        </p:spPr>
      </p:pic>
      <p:pic>
        <p:nvPicPr>
          <p:cNvPr id="20" name="Picture 19" descr="WHITE HEAR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0" y="4267200"/>
            <a:ext cx="1828800" cy="1828800"/>
          </a:xfrm>
          <a:prstGeom prst="rect">
            <a:avLst/>
          </a:prstGeom>
        </p:spPr>
      </p:pic>
      <p:pic>
        <p:nvPicPr>
          <p:cNvPr id="21" name="Picture 4" descr="C:\Users\kristie\AppData\Local\Microsoft\Windows\Temporary Internet Files\Content.IE5\BID80FW8\MC900434870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19200" y="4648200"/>
            <a:ext cx="857250" cy="857250"/>
          </a:xfrm>
          <a:prstGeom prst="rect">
            <a:avLst/>
          </a:prstGeom>
          <a:noFill/>
        </p:spPr>
      </p:pic>
      <p:pic>
        <p:nvPicPr>
          <p:cNvPr id="22" name="Picture 6" descr="C:\Users\kristie\AppData\Local\Microsoft\Windows\Temporary Internet Files\Content.IE5\BID80FW8\MC900436255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67200" y="4648200"/>
            <a:ext cx="1066686" cy="1066686"/>
          </a:xfrm>
          <a:prstGeom prst="rect">
            <a:avLst/>
          </a:prstGeom>
          <a:noFill/>
        </p:spPr>
      </p:pic>
      <p:pic>
        <p:nvPicPr>
          <p:cNvPr id="23" name="Picture 2" descr="C:\Users\kristie\AppData\Local\Microsoft\Windows\Temporary Internet Files\Content.IE5\DAB4FKN2\MC900434769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66800" y="1371600"/>
            <a:ext cx="990486" cy="990486"/>
          </a:xfrm>
          <a:prstGeom prst="rect">
            <a:avLst/>
          </a:prstGeom>
          <a:noFill/>
        </p:spPr>
      </p:pic>
      <p:pic>
        <p:nvPicPr>
          <p:cNvPr id="24" name="Picture 3" descr="C:\Users\kristie\AppData\Local\Microsoft\Windows\Temporary Internet Files\Content.IE5\P81GSO4U\MC900435624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91000" y="1524000"/>
            <a:ext cx="914400" cy="914400"/>
          </a:xfrm>
          <a:prstGeom prst="rect">
            <a:avLst/>
          </a:prstGeom>
          <a:noFill/>
        </p:spPr>
      </p:pic>
      <p:pic>
        <p:nvPicPr>
          <p:cNvPr id="4100" name="Picture 4" descr="C:\Users\kristie\AppData\Local\Microsoft\Windows\Temporary Internet Files\Content.IE5\DAB4FKN2\MC900335751[1]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934200" y="4572000"/>
            <a:ext cx="1214696" cy="1241079"/>
          </a:xfrm>
          <a:prstGeom prst="rect">
            <a:avLst/>
          </a:prstGeom>
          <a:noFill/>
        </p:spPr>
      </p:pic>
      <p:pic>
        <p:nvPicPr>
          <p:cNvPr id="4101" name="Picture 5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934200" y="1371600"/>
            <a:ext cx="1067525" cy="11407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14" descr="BLUE 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990600"/>
            <a:ext cx="1828800" cy="1828800"/>
          </a:xfrm>
          <a:prstGeom prst="rect">
            <a:avLst/>
          </a:prstGeom>
        </p:spPr>
      </p:pic>
      <p:pic>
        <p:nvPicPr>
          <p:cNvPr id="16" name="Picture 15" descr="GREEN HEA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1066800"/>
            <a:ext cx="1828800" cy="1828800"/>
          </a:xfrm>
          <a:prstGeom prst="rect">
            <a:avLst/>
          </a:prstGeom>
        </p:spPr>
      </p:pic>
      <p:pic>
        <p:nvPicPr>
          <p:cNvPr id="17" name="Picture 16" descr="ORANGE HEA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3200" y="1143000"/>
            <a:ext cx="1828800" cy="1828800"/>
          </a:xfrm>
          <a:prstGeom prst="rect">
            <a:avLst/>
          </a:prstGeom>
        </p:spPr>
      </p:pic>
      <p:pic>
        <p:nvPicPr>
          <p:cNvPr id="18" name="Picture 17" descr="PINK HEARA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4191000"/>
            <a:ext cx="1828800" cy="1828800"/>
          </a:xfrm>
          <a:prstGeom prst="rect">
            <a:avLst/>
          </a:prstGeom>
        </p:spPr>
      </p:pic>
      <p:pic>
        <p:nvPicPr>
          <p:cNvPr id="19" name="Picture 18" descr="PURPLE HEAR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10000" y="4267200"/>
            <a:ext cx="1828800" cy="1828800"/>
          </a:xfrm>
          <a:prstGeom prst="rect">
            <a:avLst/>
          </a:prstGeom>
        </p:spPr>
      </p:pic>
      <p:pic>
        <p:nvPicPr>
          <p:cNvPr id="20" name="Picture 19" descr="WHITE HEAR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0" y="4267200"/>
            <a:ext cx="1828800" cy="1828800"/>
          </a:xfrm>
          <a:prstGeom prst="rect">
            <a:avLst/>
          </a:prstGeom>
        </p:spPr>
      </p:pic>
      <p:pic>
        <p:nvPicPr>
          <p:cNvPr id="9" name="Picture 7" descr="C:\Users\kristie\AppData\Local\Microsoft\Windows\Temporary Internet Files\Content.IE5\P81GSO4U\MC900441736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34200" y="4495800"/>
            <a:ext cx="1143000" cy="1143000"/>
          </a:xfrm>
          <a:prstGeom prst="rect">
            <a:avLst/>
          </a:prstGeom>
          <a:noFill/>
        </p:spPr>
      </p:pic>
      <p:pic>
        <p:nvPicPr>
          <p:cNvPr id="3076" name="Picture 4" descr="C:\Users\kristie\AppData\Local\Microsoft\Windows\Temporary Internet Files\Content.IE5\8PQLSZDM\MC900138283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43000" y="1524000"/>
            <a:ext cx="990600" cy="713193"/>
          </a:xfrm>
          <a:prstGeom prst="rect">
            <a:avLst/>
          </a:prstGeom>
          <a:noFill/>
        </p:spPr>
      </p:pic>
      <p:pic>
        <p:nvPicPr>
          <p:cNvPr id="3078" name="Picture 6" descr="C:\Users\kristie\AppData\Local\Microsoft\Windows\Temporary Internet Files\Content.IE5\DAB4FKN2\MC900192201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91000" y="1524000"/>
            <a:ext cx="1032395" cy="905346"/>
          </a:xfrm>
          <a:prstGeom prst="rect">
            <a:avLst/>
          </a:prstGeom>
          <a:noFill/>
        </p:spPr>
      </p:pic>
      <p:pic>
        <p:nvPicPr>
          <p:cNvPr id="3079" name="Picture 7" descr="C:\Users\kristie\AppData\Local\Microsoft\Windows\Temporary Internet Files\Content.IE5\8PQLSZDM\MC900001524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10400" y="1371600"/>
            <a:ext cx="1074267" cy="1223631"/>
          </a:xfrm>
          <a:prstGeom prst="rect">
            <a:avLst/>
          </a:prstGeom>
          <a:noFill/>
        </p:spPr>
      </p:pic>
      <p:pic>
        <p:nvPicPr>
          <p:cNvPr id="3080" name="Picture 8" descr="C:\Users\kristie\AppData\Local\Microsoft\Windows\Temporary Internet Files\Content.IE5\8PQLSZDM\MC900149621[1]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066800" y="4724400"/>
            <a:ext cx="1248624" cy="701818"/>
          </a:xfrm>
          <a:prstGeom prst="rect">
            <a:avLst/>
          </a:prstGeom>
          <a:noFill/>
        </p:spPr>
      </p:pic>
      <p:pic>
        <p:nvPicPr>
          <p:cNvPr id="3082" name="Picture 10" descr="C:\Users\kristie\AppData\Local\Microsoft\Windows\Temporary Internet Files\Content.IE5\DAB4FKN2\MC900133545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343400" y="4572000"/>
            <a:ext cx="1066800" cy="10943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</Words>
  <Application>Microsoft Office PowerPoint</Application>
  <PresentationFormat>On-screen Show (4:3)</PresentationFormat>
  <Paragraphs>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VALENTINE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VALENTINE</dc:title>
  <dc:creator>Kristie</dc:creator>
  <cp:lastModifiedBy>Kristie</cp:lastModifiedBy>
  <cp:revision>1</cp:revision>
  <dcterms:created xsi:type="dcterms:W3CDTF">2011-01-23T02:47:41Z</dcterms:created>
  <dcterms:modified xsi:type="dcterms:W3CDTF">2011-01-23T03:36:12Z</dcterms:modified>
</cp:coreProperties>
</file>