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5" r:id="rId5"/>
    <p:sldId id="266" r:id="rId6"/>
    <p:sldId id="267" r:id="rId7"/>
    <p:sldId id="268" r:id="rId8"/>
    <p:sldId id="269" r:id="rId9"/>
    <p:sldId id="270" r:id="rId10"/>
    <p:sldId id="27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80" r:id="rId19"/>
    <p:sldId id="281" r:id="rId20"/>
    <p:sldId id="278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DC26-8094-44AD-922E-CECAD8AA5D03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0F13C-025B-4ACC-88AF-96EB949D2B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7" Type="http://schemas.openxmlformats.org/officeDocument/2006/relationships/image" Target="../media/image40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Autofit/>
          </a:bodyPr>
          <a:lstStyle/>
          <a:p>
            <a:r>
              <a:rPr lang="en-US" sz="11500" b="1" dirty="0" smtClean="0">
                <a:solidFill>
                  <a:srgbClr val="FF33CC"/>
                </a:solidFill>
              </a:rPr>
              <a:t>VALENTINE</a:t>
            </a:r>
            <a:endParaRPr lang="en-US" sz="11500" b="1" dirty="0">
              <a:solidFill>
                <a:srgbClr val="FF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0668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33CC"/>
                </a:solidFill>
              </a:rPr>
              <a:t>CREATE A WORD</a:t>
            </a:r>
            <a:endParaRPr lang="en-US" sz="6000" dirty="0">
              <a:solidFill>
                <a:srgbClr val="FF33CC"/>
              </a:solidFill>
            </a:endParaRPr>
          </a:p>
        </p:txBody>
      </p:sp>
      <p:pic>
        <p:nvPicPr>
          <p:cNvPr id="1029" name="Picture 5" descr="C:\Users\kristie\AppData\Local\Microsoft\Windows\Temporary Internet Files\Content.IE5\BID80FW8\MC90043624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743200"/>
            <a:ext cx="1802130" cy="1676400"/>
          </a:xfrm>
          <a:prstGeom prst="rect">
            <a:avLst/>
          </a:prstGeom>
          <a:noFill/>
        </p:spPr>
      </p:pic>
      <p:pic>
        <p:nvPicPr>
          <p:cNvPr id="1031" name="Picture 7" descr="C:\Users\kristie\AppData\Local\Microsoft\Windows\Temporary Internet Files\Content.IE5\DAB4FKN2\MC90043624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5029200"/>
            <a:ext cx="1498327" cy="1393793"/>
          </a:xfrm>
          <a:prstGeom prst="rect">
            <a:avLst/>
          </a:prstGeom>
          <a:noFill/>
        </p:spPr>
      </p:pic>
      <p:pic>
        <p:nvPicPr>
          <p:cNvPr id="12" name="Picture 4" descr="C:\Users\kristie\AppData\Local\Microsoft\Windows\Temporary Internet Files\Content.IE5\8PQLSZDM\MC900436242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5181600"/>
            <a:ext cx="1474470" cy="13716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429000" y="5715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33CC"/>
                </a:solidFill>
              </a:rPr>
              <a:t>CREATED BY:  Kristie Turner</a:t>
            </a:r>
            <a:endParaRPr lang="en-US" dirty="0">
              <a:solidFill>
                <a:srgbClr val="FF33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-AN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-AP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-AT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-AY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-AG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-ILL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-IN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-ING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-IP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-OG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914400"/>
            <a:ext cx="1828800" cy="1828800"/>
          </a:xfrm>
          <a:prstGeom prst="rect">
            <a:avLst/>
          </a:prstGeom>
        </p:spPr>
      </p:pic>
      <p:pic>
        <p:nvPicPr>
          <p:cNvPr id="4" name="Picture 3" descr="heart 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914400"/>
            <a:ext cx="1828800" cy="1828800"/>
          </a:xfrm>
          <a:prstGeom prst="rect">
            <a:avLst/>
          </a:prstGeom>
        </p:spPr>
      </p:pic>
      <p:pic>
        <p:nvPicPr>
          <p:cNvPr id="5" name="Picture 4" descr="heart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914400"/>
            <a:ext cx="1828800" cy="1828800"/>
          </a:xfrm>
          <a:prstGeom prst="rect">
            <a:avLst/>
          </a:prstGeom>
        </p:spPr>
      </p:pic>
      <p:pic>
        <p:nvPicPr>
          <p:cNvPr id="6" name="Picture 5" descr="heart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8200" y="4114800"/>
            <a:ext cx="1828800" cy="1828800"/>
          </a:xfrm>
          <a:prstGeom prst="rect">
            <a:avLst/>
          </a:prstGeom>
        </p:spPr>
      </p:pic>
      <p:pic>
        <p:nvPicPr>
          <p:cNvPr id="7" name="Picture 6" descr="heart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4191000"/>
            <a:ext cx="1828800" cy="1828800"/>
          </a:xfrm>
          <a:prstGeom prst="rect">
            <a:avLst/>
          </a:prstGeom>
        </p:spPr>
      </p:pic>
      <p:pic>
        <p:nvPicPr>
          <p:cNvPr id="8" name="Picture 7" descr="heartF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05600" y="41148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-OP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-OT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-UG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-UN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heart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8952" y="1143000"/>
            <a:ext cx="1828800" cy="1828800"/>
          </a:xfrm>
          <a:prstGeom prst="rect">
            <a:avLst/>
          </a:prstGeom>
        </p:spPr>
      </p:pic>
      <p:pic>
        <p:nvPicPr>
          <p:cNvPr id="10" name="Picture 9" descr="hear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143000"/>
            <a:ext cx="1828800" cy="1828800"/>
          </a:xfrm>
          <a:prstGeom prst="rect">
            <a:avLst/>
          </a:prstGeom>
        </p:spPr>
      </p:pic>
      <p:pic>
        <p:nvPicPr>
          <p:cNvPr id="11" name="Picture 10" descr="heart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1143000"/>
            <a:ext cx="1828800" cy="1828800"/>
          </a:xfrm>
          <a:prstGeom prst="rect">
            <a:avLst/>
          </a:prstGeom>
        </p:spPr>
      </p:pic>
      <p:pic>
        <p:nvPicPr>
          <p:cNvPr id="12" name="Picture 11" descr="heartJ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" y="4038600"/>
            <a:ext cx="1828800" cy="1828800"/>
          </a:xfrm>
          <a:prstGeom prst="rect">
            <a:avLst/>
          </a:prstGeom>
        </p:spPr>
      </p:pic>
      <p:pic>
        <p:nvPicPr>
          <p:cNvPr id="13" name="Picture 12" descr="heart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4114800"/>
            <a:ext cx="1828800" cy="1828800"/>
          </a:xfrm>
          <a:prstGeom prst="rect">
            <a:avLst/>
          </a:prstGeom>
        </p:spPr>
      </p:pic>
      <p:pic>
        <p:nvPicPr>
          <p:cNvPr id="14" name="Picture 13" descr="heart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0386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hear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914400"/>
            <a:ext cx="1828800" cy="1828800"/>
          </a:xfrm>
          <a:prstGeom prst="rect">
            <a:avLst/>
          </a:prstGeom>
        </p:spPr>
      </p:pic>
      <p:pic>
        <p:nvPicPr>
          <p:cNvPr id="16" name="Picture 15" descr="heart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990600"/>
            <a:ext cx="1828800" cy="1828800"/>
          </a:xfrm>
          <a:prstGeom prst="rect">
            <a:avLst/>
          </a:prstGeom>
        </p:spPr>
      </p:pic>
      <p:pic>
        <p:nvPicPr>
          <p:cNvPr id="17" name="Picture 16" descr="hear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1066800"/>
            <a:ext cx="1828800" cy="1828800"/>
          </a:xfrm>
          <a:prstGeom prst="rect">
            <a:avLst/>
          </a:prstGeom>
        </p:spPr>
      </p:pic>
      <p:pic>
        <p:nvPicPr>
          <p:cNvPr id="18" name="Picture 17" descr="heartQ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33800" y="4191000"/>
            <a:ext cx="1828800" cy="1828800"/>
          </a:xfrm>
          <a:prstGeom prst="rect">
            <a:avLst/>
          </a:prstGeom>
        </p:spPr>
      </p:pic>
      <p:pic>
        <p:nvPicPr>
          <p:cNvPr id="19" name="Picture 18" descr="heart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4191000"/>
            <a:ext cx="1828800" cy="1828800"/>
          </a:xfrm>
          <a:prstGeom prst="rect">
            <a:avLst/>
          </a:prstGeom>
        </p:spPr>
      </p:pic>
      <p:pic>
        <p:nvPicPr>
          <p:cNvPr id="20" name="Picture 19" descr="heart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5800" y="41148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hear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8952" y="914400"/>
            <a:ext cx="1828800" cy="1828800"/>
          </a:xfrm>
          <a:prstGeom prst="rect">
            <a:avLst/>
          </a:prstGeom>
        </p:spPr>
      </p:pic>
      <p:pic>
        <p:nvPicPr>
          <p:cNvPr id="10" name="Picture 9" descr="hear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990600"/>
            <a:ext cx="1828800" cy="1828800"/>
          </a:xfrm>
          <a:prstGeom prst="rect">
            <a:avLst/>
          </a:prstGeom>
        </p:spPr>
      </p:pic>
      <p:pic>
        <p:nvPicPr>
          <p:cNvPr id="11" name="Picture 10" descr="heart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1066800"/>
            <a:ext cx="1828800" cy="1828800"/>
          </a:xfrm>
          <a:prstGeom prst="rect">
            <a:avLst/>
          </a:prstGeom>
        </p:spPr>
      </p:pic>
      <p:pic>
        <p:nvPicPr>
          <p:cNvPr id="12" name="Picture 11" descr="heart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038600"/>
            <a:ext cx="1828800" cy="1828800"/>
          </a:xfrm>
          <a:prstGeom prst="rect">
            <a:avLst/>
          </a:prstGeom>
        </p:spPr>
      </p:pic>
      <p:pic>
        <p:nvPicPr>
          <p:cNvPr id="13" name="Picture 12" descr="heartW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57600" y="4191000"/>
            <a:ext cx="1828800" cy="1828800"/>
          </a:xfrm>
          <a:prstGeom prst="rect">
            <a:avLst/>
          </a:prstGeom>
        </p:spPr>
      </p:pic>
      <p:pic>
        <p:nvPicPr>
          <p:cNvPr id="14" name="Picture 13" descr="heart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1148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4" descr="hear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914400"/>
            <a:ext cx="1828800" cy="1828800"/>
          </a:xfrm>
          <a:prstGeom prst="rect">
            <a:avLst/>
          </a:prstGeom>
        </p:spPr>
      </p:pic>
      <p:pic>
        <p:nvPicPr>
          <p:cNvPr id="16" name="Picture 15" descr="heart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914400"/>
            <a:ext cx="1828800" cy="1828800"/>
          </a:xfrm>
          <a:prstGeom prst="rect">
            <a:avLst/>
          </a:prstGeom>
        </p:spPr>
      </p:pic>
      <p:pic>
        <p:nvPicPr>
          <p:cNvPr id="17" name="Picture 16" descr="heart-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0" y="914400"/>
            <a:ext cx="1828800" cy="1828800"/>
          </a:xfrm>
          <a:prstGeom prst="rect">
            <a:avLst/>
          </a:prstGeom>
        </p:spPr>
      </p:pic>
      <p:pic>
        <p:nvPicPr>
          <p:cNvPr id="18" name="Picture 17" descr="heart-A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" y="4114800"/>
            <a:ext cx="1828800" cy="1828800"/>
          </a:xfrm>
          <a:prstGeom prst="rect">
            <a:avLst/>
          </a:prstGeom>
        </p:spPr>
      </p:pic>
      <p:pic>
        <p:nvPicPr>
          <p:cNvPr id="19" name="Picture 18" descr="heart-A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114800"/>
            <a:ext cx="1828800" cy="1828800"/>
          </a:xfrm>
          <a:prstGeom prst="rect">
            <a:avLst/>
          </a:prstGeom>
        </p:spPr>
      </p:pic>
      <p:pic>
        <p:nvPicPr>
          <p:cNvPr id="20" name="Picture 19" descr="heart-A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1148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heart-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914400"/>
            <a:ext cx="1828800" cy="1828800"/>
          </a:xfrm>
          <a:prstGeom prst="rect">
            <a:avLst/>
          </a:prstGeom>
        </p:spPr>
      </p:pic>
      <p:pic>
        <p:nvPicPr>
          <p:cNvPr id="10" name="Picture 9" descr="heart-I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914400"/>
            <a:ext cx="1828800" cy="1828800"/>
          </a:xfrm>
          <a:prstGeom prst="rect">
            <a:avLst/>
          </a:prstGeom>
        </p:spPr>
      </p:pic>
      <p:pic>
        <p:nvPicPr>
          <p:cNvPr id="11" name="Picture 10" descr="heart-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0" y="990600"/>
            <a:ext cx="1828800" cy="1828800"/>
          </a:xfrm>
          <a:prstGeom prst="rect">
            <a:avLst/>
          </a:prstGeom>
        </p:spPr>
      </p:pic>
      <p:pic>
        <p:nvPicPr>
          <p:cNvPr id="12" name="Picture 11" descr="heart-I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114800"/>
            <a:ext cx="1828800" cy="1828800"/>
          </a:xfrm>
          <a:prstGeom prst="rect">
            <a:avLst/>
          </a:prstGeom>
        </p:spPr>
      </p:pic>
      <p:pic>
        <p:nvPicPr>
          <p:cNvPr id="13" name="Picture 12" descr="heart-I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4114800"/>
            <a:ext cx="1828800" cy="1828800"/>
          </a:xfrm>
          <a:prstGeom prst="rect">
            <a:avLst/>
          </a:prstGeom>
        </p:spPr>
      </p:pic>
      <p:pic>
        <p:nvPicPr>
          <p:cNvPr id="14" name="Picture 13" descr="heart-I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1148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86800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2895600"/>
                <a:gridCol w="2895600"/>
              </a:tblGrid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</a:tr>
              <a:tr h="31623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heart-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8952" y="914400"/>
            <a:ext cx="1828800" cy="1828800"/>
          </a:xfrm>
          <a:prstGeom prst="rect">
            <a:avLst/>
          </a:prstGeom>
        </p:spPr>
      </p:pic>
      <p:pic>
        <p:nvPicPr>
          <p:cNvPr id="10" name="Picture 9" descr="heart-O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990600"/>
            <a:ext cx="1828800" cy="1828800"/>
          </a:xfrm>
          <a:prstGeom prst="rect">
            <a:avLst/>
          </a:prstGeom>
        </p:spPr>
      </p:pic>
      <p:pic>
        <p:nvPicPr>
          <p:cNvPr id="11" name="Picture 10" descr="heart-O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1066800"/>
            <a:ext cx="1828800" cy="1828800"/>
          </a:xfrm>
          <a:prstGeom prst="rect">
            <a:avLst/>
          </a:prstGeom>
        </p:spPr>
      </p:pic>
      <p:pic>
        <p:nvPicPr>
          <p:cNvPr id="12" name="Picture 11" descr="heart-U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" y="4114800"/>
            <a:ext cx="1828800" cy="1828800"/>
          </a:xfrm>
          <a:prstGeom prst="rect">
            <a:avLst/>
          </a:prstGeom>
        </p:spPr>
      </p:pic>
      <p:pic>
        <p:nvPicPr>
          <p:cNvPr id="13" name="Picture 12" descr="heart-U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4191000"/>
            <a:ext cx="1828800" cy="1828800"/>
          </a:xfrm>
          <a:prstGeom prst="rect">
            <a:avLst/>
          </a:prstGeom>
        </p:spPr>
      </p:pic>
      <p:pic>
        <p:nvPicPr>
          <p:cNvPr id="14" name="Picture 13" descr="Created b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41910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My  </a:t>
            </a:r>
            <a:r>
              <a:rPr lang="en-US" sz="5400" b="1" dirty="0" smtClean="0"/>
              <a:t>-AD  </a:t>
            </a:r>
            <a:r>
              <a:rPr lang="en-US" dirty="0" smtClean="0"/>
              <a:t>Words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648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C:\Users\kristie\AppData\Local\Microsoft\Windows\Temporary Internet Files\Content.IE5\P81GSO4U\MC9001044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84</Words>
  <Application>Microsoft Office PowerPoint</Application>
  <PresentationFormat>On-screen Show (4:3)</PresentationFormat>
  <Paragraphs>18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VALENTINE</vt:lpstr>
      <vt:lpstr>Slide 2</vt:lpstr>
      <vt:lpstr>Slide 3</vt:lpstr>
      <vt:lpstr>Slide 4</vt:lpstr>
      <vt:lpstr>Slide 5</vt:lpstr>
      <vt:lpstr>Slide 6</vt:lpstr>
      <vt:lpstr>Slide 7</vt:lpstr>
      <vt:lpstr>Slide 8</vt:lpstr>
      <vt:lpstr>         My  -AD  Words</vt:lpstr>
      <vt:lpstr>         My  -AN  Words</vt:lpstr>
      <vt:lpstr>         My  -AP  Words</vt:lpstr>
      <vt:lpstr>         My  -AT  Words</vt:lpstr>
      <vt:lpstr>         My  -AY  Words</vt:lpstr>
      <vt:lpstr>         My  -AG  Words</vt:lpstr>
      <vt:lpstr>         My  -ILL  Words</vt:lpstr>
      <vt:lpstr>         My  -IN  Words</vt:lpstr>
      <vt:lpstr>         My  -ING  Words</vt:lpstr>
      <vt:lpstr>         My  -IP  Words</vt:lpstr>
      <vt:lpstr>         My  -OG  Words</vt:lpstr>
      <vt:lpstr>         My  -OP  Words</vt:lpstr>
      <vt:lpstr>         My  -OT  Words</vt:lpstr>
      <vt:lpstr>         My  -UG  Words</vt:lpstr>
      <vt:lpstr>         My  -UN  Words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</dc:title>
  <dc:creator>Kristie</dc:creator>
  <cp:lastModifiedBy>Kristie</cp:lastModifiedBy>
  <cp:revision>8</cp:revision>
  <dcterms:created xsi:type="dcterms:W3CDTF">2011-01-22T23:10:36Z</dcterms:created>
  <dcterms:modified xsi:type="dcterms:W3CDTF">2011-01-23T01:07:11Z</dcterms:modified>
</cp:coreProperties>
</file>